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42" autoAdjust="0"/>
    <p:restoredTop sz="94660"/>
  </p:normalViewPr>
  <p:slideViewPr>
    <p:cSldViewPr snapToGrid="0">
      <p:cViewPr varScale="1">
        <p:scale>
          <a:sx n="93" d="100"/>
          <a:sy n="93" d="100"/>
        </p:scale>
        <p:origin x="264" y="82"/>
      </p:cViewPr>
      <p:guideLst/>
    </p:cSldViewPr>
  </p:slideViewPr>
  <p:notesTextViewPr>
    <p:cViewPr>
      <p:scale>
        <a:sx n="1" d="1"/>
        <a:sy n="1" d="1"/>
      </p:scale>
      <p:origin x="0" y="-283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oronzovakristya0504@gmail.com" userId="0dbb59a14acf5c86" providerId="LiveId" clId="{0A85628F-E0DE-4725-8F2E-510423A23BD0}"/>
    <pc:docChg chg="modSld modMainMaster">
      <pc:chgData name="voronzovakristya0504@gmail.com" userId="0dbb59a14acf5c86" providerId="LiveId" clId="{0A85628F-E0DE-4725-8F2E-510423A23BD0}" dt="2023-02-26T18:20:16.617" v="85" actId="20577"/>
      <pc:docMkLst>
        <pc:docMk/>
      </pc:docMkLst>
      <pc:sldChg chg="modTransition modNotesTx">
        <pc:chgData name="voronzovakristya0504@gmail.com" userId="0dbb59a14acf5c86" providerId="LiveId" clId="{0A85628F-E0DE-4725-8F2E-510423A23BD0}" dt="2023-02-26T18:08:08.838" v="17"/>
        <pc:sldMkLst>
          <pc:docMk/>
          <pc:sldMk cId="287736812" sldId="256"/>
        </pc:sldMkLst>
      </pc:sldChg>
      <pc:sldChg chg="modTransition">
        <pc:chgData name="voronzovakristya0504@gmail.com" userId="0dbb59a14acf5c86" providerId="LiveId" clId="{0A85628F-E0DE-4725-8F2E-510423A23BD0}" dt="2023-02-24T17:51:26.669" v="14"/>
        <pc:sldMkLst>
          <pc:docMk/>
          <pc:sldMk cId="2051024309" sldId="257"/>
        </pc:sldMkLst>
      </pc:sldChg>
      <pc:sldChg chg="modTransition modNotesTx">
        <pc:chgData name="voronzovakristya0504@gmail.com" userId="0dbb59a14acf5c86" providerId="LiveId" clId="{0A85628F-E0DE-4725-8F2E-510423A23BD0}" dt="2023-02-26T18:08:22.102" v="18"/>
        <pc:sldMkLst>
          <pc:docMk/>
          <pc:sldMk cId="1983189998" sldId="258"/>
        </pc:sldMkLst>
      </pc:sldChg>
      <pc:sldChg chg="modTransition modNotesTx">
        <pc:chgData name="voronzovakristya0504@gmail.com" userId="0dbb59a14acf5c86" providerId="LiveId" clId="{0A85628F-E0DE-4725-8F2E-510423A23BD0}" dt="2023-02-26T18:08:50.849" v="21"/>
        <pc:sldMkLst>
          <pc:docMk/>
          <pc:sldMk cId="2789627252" sldId="259"/>
        </pc:sldMkLst>
      </pc:sldChg>
      <pc:sldChg chg="modTransition modNotesTx">
        <pc:chgData name="voronzovakristya0504@gmail.com" userId="0dbb59a14acf5c86" providerId="LiveId" clId="{0A85628F-E0DE-4725-8F2E-510423A23BD0}" dt="2023-02-26T18:09:26.838" v="22"/>
        <pc:sldMkLst>
          <pc:docMk/>
          <pc:sldMk cId="293341602" sldId="260"/>
        </pc:sldMkLst>
      </pc:sldChg>
      <pc:sldChg chg="modTransition modNotesTx">
        <pc:chgData name="voronzovakristya0504@gmail.com" userId="0dbb59a14acf5c86" providerId="LiveId" clId="{0A85628F-E0DE-4725-8F2E-510423A23BD0}" dt="2023-02-26T18:09:52.331" v="24"/>
        <pc:sldMkLst>
          <pc:docMk/>
          <pc:sldMk cId="3563462768" sldId="261"/>
        </pc:sldMkLst>
      </pc:sldChg>
      <pc:sldChg chg="modTransition modNotesTx">
        <pc:chgData name="voronzovakristya0504@gmail.com" userId="0dbb59a14acf5c86" providerId="LiveId" clId="{0A85628F-E0DE-4725-8F2E-510423A23BD0}" dt="2023-02-26T18:10:07.153" v="25"/>
        <pc:sldMkLst>
          <pc:docMk/>
          <pc:sldMk cId="2718597037" sldId="262"/>
        </pc:sldMkLst>
      </pc:sldChg>
      <pc:sldChg chg="modSp mod modTransition modNotesTx">
        <pc:chgData name="voronzovakristya0504@gmail.com" userId="0dbb59a14acf5c86" providerId="LiveId" clId="{0A85628F-E0DE-4725-8F2E-510423A23BD0}" dt="2023-02-26T18:20:16.617" v="85" actId="20577"/>
        <pc:sldMkLst>
          <pc:docMk/>
          <pc:sldMk cId="1675544984" sldId="263"/>
        </pc:sldMkLst>
        <pc:spChg chg="mod">
          <ac:chgData name="voronzovakristya0504@gmail.com" userId="0dbb59a14acf5c86" providerId="LiveId" clId="{0A85628F-E0DE-4725-8F2E-510423A23BD0}" dt="2023-02-24T17:52:13.413" v="16" actId="20577"/>
          <ac:spMkLst>
            <pc:docMk/>
            <pc:sldMk cId="1675544984" sldId="263"/>
            <ac:spMk id="2" creationId="{1426A0F2-5063-4F9A-B269-5C44087864A4}"/>
          </ac:spMkLst>
        </pc:spChg>
      </pc:sldChg>
      <pc:sldMasterChg chg="modTransition modSldLayout">
        <pc:chgData name="voronzovakristya0504@gmail.com" userId="0dbb59a14acf5c86" providerId="LiveId" clId="{0A85628F-E0DE-4725-8F2E-510423A23BD0}" dt="2023-02-24T17:51:26.669" v="14"/>
        <pc:sldMasterMkLst>
          <pc:docMk/>
          <pc:sldMasterMk cId="1884503241" sldId="2147483648"/>
        </pc:sldMasterMkLst>
        <pc:sldLayoutChg chg="modTransition">
          <pc:chgData name="voronzovakristya0504@gmail.com" userId="0dbb59a14acf5c86" providerId="LiveId" clId="{0A85628F-E0DE-4725-8F2E-510423A23BD0}" dt="2023-02-24T17:51:26.669" v="14"/>
          <pc:sldLayoutMkLst>
            <pc:docMk/>
            <pc:sldMasterMk cId="1884503241" sldId="2147483648"/>
            <pc:sldLayoutMk cId="697739151" sldId="2147483649"/>
          </pc:sldLayoutMkLst>
        </pc:sldLayoutChg>
        <pc:sldLayoutChg chg="modTransition">
          <pc:chgData name="voronzovakristya0504@gmail.com" userId="0dbb59a14acf5c86" providerId="LiveId" clId="{0A85628F-E0DE-4725-8F2E-510423A23BD0}" dt="2023-02-24T17:51:26.669" v="14"/>
          <pc:sldLayoutMkLst>
            <pc:docMk/>
            <pc:sldMasterMk cId="1884503241" sldId="2147483648"/>
            <pc:sldLayoutMk cId="3522199443" sldId="2147483650"/>
          </pc:sldLayoutMkLst>
        </pc:sldLayoutChg>
        <pc:sldLayoutChg chg="modTransition">
          <pc:chgData name="voronzovakristya0504@gmail.com" userId="0dbb59a14acf5c86" providerId="LiveId" clId="{0A85628F-E0DE-4725-8F2E-510423A23BD0}" dt="2023-02-24T17:51:26.669" v="14"/>
          <pc:sldLayoutMkLst>
            <pc:docMk/>
            <pc:sldMasterMk cId="1884503241" sldId="2147483648"/>
            <pc:sldLayoutMk cId="2274925217" sldId="2147483651"/>
          </pc:sldLayoutMkLst>
        </pc:sldLayoutChg>
        <pc:sldLayoutChg chg="modTransition">
          <pc:chgData name="voronzovakristya0504@gmail.com" userId="0dbb59a14acf5c86" providerId="LiveId" clId="{0A85628F-E0DE-4725-8F2E-510423A23BD0}" dt="2023-02-24T17:51:26.669" v="14"/>
          <pc:sldLayoutMkLst>
            <pc:docMk/>
            <pc:sldMasterMk cId="1884503241" sldId="2147483648"/>
            <pc:sldLayoutMk cId="309038449" sldId="2147483652"/>
          </pc:sldLayoutMkLst>
        </pc:sldLayoutChg>
        <pc:sldLayoutChg chg="modTransition">
          <pc:chgData name="voronzovakristya0504@gmail.com" userId="0dbb59a14acf5c86" providerId="LiveId" clId="{0A85628F-E0DE-4725-8F2E-510423A23BD0}" dt="2023-02-24T17:51:26.669" v="14"/>
          <pc:sldLayoutMkLst>
            <pc:docMk/>
            <pc:sldMasterMk cId="1884503241" sldId="2147483648"/>
            <pc:sldLayoutMk cId="1841350673" sldId="2147483653"/>
          </pc:sldLayoutMkLst>
        </pc:sldLayoutChg>
        <pc:sldLayoutChg chg="modTransition">
          <pc:chgData name="voronzovakristya0504@gmail.com" userId="0dbb59a14acf5c86" providerId="LiveId" clId="{0A85628F-E0DE-4725-8F2E-510423A23BD0}" dt="2023-02-24T17:51:26.669" v="14"/>
          <pc:sldLayoutMkLst>
            <pc:docMk/>
            <pc:sldMasterMk cId="1884503241" sldId="2147483648"/>
            <pc:sldLayoutMk cId="2157176925" sldId="2147483654"/>
          </pc:sldLayoutMkLst>
        </pc:sldLayoutChg>
        <pc:sldLayoutChg chg="modTransition">
          <pc:chgData name="voronzovakristya0504@gmail.com" userId="0dbb59a14acf5c86" providerId="LiveId" clId="{0A85628F-E0DE-4725-8F2E-510423A23BD0}" dt="2023-02-24T17:51:26.669" v="14"/>
          <pc:sldLayoutMkLst>
            <pc:docMk/>
            <pc:sldMasterMk cId="1884503241" sldId="2147483648"/>
            <pc:sldLayoutMk cId="1412427880" sldId="2147483655"/>
          </pc:sldLayoutMkLst>
        </pc:sldLayoutChg>
        <pc:sldLayoutChg chg="modTransition">
          <pc:chgData name="voronzovakristya0504@gmail.com" userId="0dbb59a14acf5c86" providerId="LiveId" clId="{0A85628F-E0DE-4725-8F2E-510423A23BD0}" dt="2023-02-24T17:51:26.669" v="14"/>
          <pc:sldLayoutMkLst>
            <pc:docMk/>
            <pc:sldMasterMk cId="1884503241" sldId="2147483648"/>
            <pc:sldLayoutMk cId="1454740609" sldId="2147483656"/>
          </pc:sldLayoutMkLst>
        </pc:sldLayoutChg>
        <pc:sldLayoutChg chg="modTransition">
          <pc:chgData name="voronzovakristya0504@gmail.com" userId="0dbb59a14acf5c86" providerId="LiveId" clId="{0A85628F-E0DE-4725-8F2E-510423A23BD0}" dt="2023-02-24T17:51:26.669" v="14"/>
          <pc:sldLayoutMkLst>
            <pc:docMk/>
            <pc:sldMasterMk cId="1884503241" sldId="2147483648"/>
            <pc:sldLayoutMk cId="1027577528" sldId="2147483657"/>
          </pc:sldLayoutMkLst>
        </pc:sldLayoutChg>
        <pc:sldLayoutChg chg="modTransition">
          <pc:chgData name="voronzovakristya0504@gmail.com" userId="0dbb59a14acf5c86" providerId="LiveId" clId="{0A85628F-E0DE-4725-8F2E-510423A23BD0}" dt="2023-02-24T17:51:26.669" v="14"/>
          <pc:sldLayoutMkLst>
            <pc:docMk/>
            <pc:sldMasterMk cId="1884503241" sldId="2147483648"/>
            <pc:sldLayoutMk cId="4049121829" sldId="2147483658"/>
          </pc:sldLayoutMkLst>
        </pc:sldLayoutChg>
        <pc:sldLayoutChg chg="modTransition">
          <pc:chgData name="voronzovakristya0504@gmail.com" userId="0dbb59a14acf5c86" providerId="LiveId" clId="{0A85628F-E0DE-4725-8F2E-510423A23BD0}" dt="2023-02-24T17:51:26.669" v="14"/>
          <pc:sldLayoutMkLst>
            <pc:docMk/>
            <pc:sldMasterMk cId="1884503241" sldId="2147483648"/>
            <pc:sldLayoutMk cId="2552364702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B2A20C-3298-4767-B81E-79C0DB86D06C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DE0453-8350-41D6-926E-DC5D994324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2300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Рассмотрите картины художников. Кто на них изображён? Как, одним словом, можно назвать всех людей за столом? Почему? Объясните.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что вы можете рассказать об этих семьях? Чем они похожи? Сколько поколений семьи встретилось за столом? Может ли современный художник написать похожую картину?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DE0453-8350-41D6-926E-DC5D994324D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814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А как вы думаете, почему говорят: «Дерево держится корнями, а человек – семьёй»?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DE0453-8350-41D6-926E-DC5D994324D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94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 этом мы сегодня и поговорим, а ещё узнаем, как составить семейное древо.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 семьи очень разные, большие и маленькие, но очень важно, чтобы в каждой семье были любовь и взаимопонимание.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Посмотрим видео.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DE0453-8350-41D6-926E-DC5D994324D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89295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бы ни случилось, мы всегда можем рассчитывать на понимание и поддержку родных, поэтому важно знать и беречь историю своей семьи.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DE0453-8350-41D6-926E-DC5D994324D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7839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 выполнении задания необходимо соблюдать правила: сверху – я, сестра, брат, двоюродный брат, двоюродная сестра – на одной линии; ниже – мама, папа, тётя, дядя; ниже – родители мамы и папы, бабушка и дедушка; ниже – прадедушка и прабабушка.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Дома вы можете составить своё семейное древо. А какую семью мы можем назвать счастливой?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 этом в народе сложили и пословицы. Выполним интерактивное задание и узнаем, какие качества семьи ценились всегда.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DE0453-8350-41D6-926E-DC5D994324D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7512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Почему так говорят? Объясните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DE0453-8350-41D6-926E-DC5D994324D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5473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вы думаете, почему? Какие дела есть у наших мам?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Да, у женщины много забот по дому, создание в семье тёплой, уютной обстановки. Не зря говорят: «мамины руки не знают скуки». И нам важно поддерживать и помогать нашим любимым и дорогим мамам, бабушкам. А как мы им можем помочь? Расскажите.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lang="ru-RU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какова роль папы в семье?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Ребята а животные — это члены семьи?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друзья — это семья?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DE0453-8350-41D6-926E-DC5D994324D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597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14D913-00D8-49F2-8731-E8285E098E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0D21749-CB44-4C35-B03D-94FAC98FEB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647785-DA61-4053-8E70-B28C5F956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B73B7-DE1B-4544-8DCC-197D0A090260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F2F571-D9A2-4E1C-A843-6AACBB442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F9DA58-F9E9-4F81-8510-D104AD0FD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2E11-B336-4B79-B25F-FF6EB317F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73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01486B-4082-4F4E-B805-E5FBEF898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B55ED7-7F5C-468B-9EEC-85658859C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9A5BF4-9A73-4D6D-BBFE-ECF95123C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B73B7-DE1B-4544-8DCC-197D0A090260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2456D4-2077-46F5-A8FC-9E2467A52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99B1F4-DDA9-4266-AEE5-B11E7BA01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2E11-B336-4B79-B25F-FF6EB317F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19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90BAA6-A5DE-454A-AE33-67543867D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A422CB7-0894-4461-9D17-90AEE229A1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180855-E24B-4D0A-8FE5-B81497C92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B73B7-DE1B-4544-8DCC-197D0A090260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958446-5585-42DB-9983-6A8226952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C3BDF4-30B4-453E-9E2F-E164C6B71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2E11-B336-4B79-B25F-FF6EB317F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925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F2DDA1-1BBC-4429-88FE-12B390FF3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B5CF0D-FA58-4960-AB54-BAFC02E97B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2FD2985-6503-4B4E-8C2A-7D5B0B1C63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87C854D-C94F-450F-A65C-1E3EA2D0D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B73B7-DE1B-4544-8DCC-197D0A090260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7A8FA5F-A38D-4DB2-A767-B1B8E766B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1615195-3646-48CE-B1B9-40BA1BFB4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2E11-B336-4B79-B25F-FF6EB317F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038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B5F91F-E473-4A08-BF30-6550BA849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5386D15-AE35-4C78-8BAA-70B28F20B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D322F74-1AEB-4103-957E-DE8F802380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E106894-C824-4A88-A6CF-467523D421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882E79B-E618-4CD9-996A-EF4FB03009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BA58A6A-DA3E-4602-B0A5-0CE177995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B73B7-DE1B-4544-8DCC-197D0A090260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A07273E-B46B-42E3-90F9-84C0B5DDC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3FBF257-DE81-462E-9339-621E22162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2E11-B336-4B79-B25F-FF6EB317F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350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DD496E-330E-4B39-B778-E5F6E47C2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A4E9B85-0FEE-4704-921D-090182868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B73B7-DE1B-4544-8DCC-197D0A090260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39AD765-F447-43E6-B057-1E1592932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38A2822-08BA-4441-9D11-7A7FC2C66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2E11-B336-4B79-B25F-FF6EB317F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176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7BD8794-DAF1-49D8-A09B-A4016FA7A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B73B7-DE1B-4544-8DCC-197D0A090260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25BB053-8E12-4A8B-8247-B86721C15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684FEA1-0000-4DD3-AF1E-7568044EF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2E11-B336-4B79-B25F-FF6EB317F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42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DEAF5D-5051-4F23-858E-4682A6CA7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C9F75B-582B-497B-85C8-1836589B2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FAE3BE7-3FA1-4ED7-937C-6D141A3EFE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EC8E452-EB10-4065-BD5F-8B04000A1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B73B7-DE1B-4544-8DCC-197D0A090260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F3644C1-377B-45D1-9086-AC1EDFB5E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17C5C77-3EF2-44CF-BED5-B770864F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2E11-B336-4B79-B25F-FF6EB317F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74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C38673-C702-44C0-9B44-437AAC195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B54879D-110E-4F4C-823B-8087D9CB29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9AAE740-FCB8-4F06-A42A-C4C1A7EDB0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D86F86F-1835-45F2-8A6F-D5764557C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B73B7-DE1B-4544-8DCC-197D0A090260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BBE1868-DA27-4CD7-B97B-65EACC998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EE6B083-9C0B-4113-B74B-33267E024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2E11-B336-4B79-B25F-FF6EB317F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577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933B8A-2A4B-4034-8E40-126EA329F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3BFBCF5-4C0F-4BB6-96C4-672A3CD2A1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86661CB-0B27-4CC3-B3D2-A433DC488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B73B7-DE1B-4544-8DCC-197D0A090260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9E714F-4311-48D1-B8DD-CDBF92813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AF8152-71E7-4E27-9322-B18DC66AF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2E11-B336-4B79-B25F-FF6EB317F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912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5FD4838-C0CF-4E44-B155-7F21DF868C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FBC941D-07A0-4210-B61E-8C4851F966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86AECF-9388-44BC-85FF-599931745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B73B7-DE1B-4544-8DCC-197D0A090260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9905DA-4C59-4744-BC6A-DC745D474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509538-54E1-43EA-9B8A-31E06D7B1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2E11-B336-4B79-B25F-FF6EB317F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36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2BF2AF-E27D-45C2-9C24-C29D3988A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FD3A077-E1B0-424B-BC8D-AB2C479A56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78D66D-6451-4F31-B19F-144A874B7B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B73B7-DE1B-4544-8DCC-197D0A090260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886476-CB2E-43BC-AE6B-A201D3AD7B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14DFE1-78DA-43E2-BEF3-82811E7FFB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72E11-B336-4B79-B25F-FF6EB317F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4503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microsoft.com/office/2007/relationships/hdphoto" Target="../media/hdphoto5.wdp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id="{1363F89B-954F-4EFE-97DE-8F121D9BD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4F33E2-1CE6-4C5B-B823-B55C233AB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552" y="353093"/>
            <a:ext cx="10515600" cy="1325563"/>
          </a:xfrm>
        </p:spPr>
        <p:txBody>
          <a:bodyPr>
            <a:norm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Традиционные семейные ценности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F3EB7090-05C2-425F-B192-7C30D525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3" b="89891" l="10000" r="92000">
                        <a14:foregroundMark x1="15444" y1="44479" x2="15556" y2="45101"/>
                        <a14:foregroundMark x1="10333" y1="35614" x2="10333" y2="35614"/>
                        <a14:foregroundMark x1="21333" y1="59876" x2="21333" y2="59876"/>
                        <a14:foregroundMark x1="20667" y1="78383" x2="20667" y2="78383"/>
                        <a14:foregroundMark x1="31889" y1="81182" x2="31889" y2="81182"/>
                        <a14:foregroundMark x1="35889" y1="85848" x2="35889" y2="85848"/>
                        <a14:foregroundMark x1="38333" y1="85537" x2="38333" y2="85537"/>
                        <a14:foregroundMark x1="42889" y1="87247" x2="42889" y2="87247"/>
                        <a14:foregroundMark x1="47444" y1="88491" x2="47444" y2="88491"/>
                        <a14:foregroundMark x1="51111" y1="85381" x2="51111" y2="85381"/>
                        <a14:foregroundMark x1="65444" y1="85848" x2="65444" y2="85848"/>
                        <a14:foregroundMark x1="74000" y1="76205" x2="74000" y2="76205"/>
                        <a14:foregroundMark x1="75889" y1="69829" x2="75889" y2="69829"/>
                        <a14:foregroundMark x1="77111" y1="66252" x2="77111" y2="66252"/>
                        <a14:foregroundMark x1="75778" y1="51477" x2="75778" y2="51477"/>
                        <a14:foregroundMark x1="87111" y1="54277" x2="87111" y2="54277"/>
                        <a14:foregroundMark x1="92000" y1="38725" x2="92000" y2="38725"/>
                        <a14:foregroundMark x1="79556" y1="76983" x2="79556" y2="76983"/>
                        <a14:foregroundMark x1="58778" y1="84292" x2="58778" y2="84292"/>
                        <a14:foregroundMark x1="53333" y1="85070" x2="53333" y2="85070"/>
                        <a14:foregroundMark x1="29778" y1="77760" x2="29778" y2="77760"/>
                        <a14:foregroundMark x1="25778" y1="74806" x2="25778" y2="74806"/>
                        <a14:foregroundMark x1="26667" y1="70918" x2="26667" y2="70918"/>
                        <a14:foregroundMark x1="28333" y1="67496" x2="28333" y2="67496"/>
                        <a14:foregroundMark x1="30111" y1="69673" x2="30111" y2="69673"/>
                        <a14:foregroundMark x1="28000" y1="74339" x2="28000" y2="74339"/>
                        <a14:foregroundMark x1="27556" y1="77760" x2="27556" y2="77760"/>
                        <a14:foregroundMark x1="28889" y1="80871" x2="28889" y2="80871"/>
                        <a14:foregroundMark x1="28889" y1="70607" x2="28889" y2="70607"/>
                        <a14:foregroundMark x1="30778" y1="89425" x2="30778" y2="89425"/>
                        <a14:foregroundMark x1="29222" y1="87247" x2="29222" y2="872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469" y="1130426"/>
            <a:ext cx="10278979" cy="612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1024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14F8DC8C-5A99-489E-8465-41A40ED24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B60E83-BC8B-4700-BCF5-AAFFC64AE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3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CACFC867-B0AB-485F-AC1F-10946F737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975591-2F47-4994-AA54-3534B626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484"/>
            <a:ext cx="10515600" cy="3729790"/>
          </a:xfrm>
        </p:spPr>
        <p:txBody>
          <a:bodyPr>
            <a:noAutofit/>
          </a:bodyPr>
          <a:lstStyle/>
          <a:p>
            <a:r>
              <a:rPr lang="ru-RU" sz="5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Семья — это начало и продолжение любого человека, и от каждого члена семьи зависит то, насколько радостно и уютно в семье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3F34EB8-F708-4B0C-9694-6F30E756D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1087" y1="57752" x2="31087" y2="57752"/>
                        <a14:foregroundMark x1="32065" y1="54651" x2="32065" y2="546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535" y="2795480"/>
            <a:ext cx="8168096" cy="458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318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E04462C3-F298-45A9-BF88-090BF04C7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975591-2F47-4994-AA54-3534B626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15" y="1423904"/>
            <a:ext cx="10515600" cy="4315159"/>
          </a:xfrm>
        </p:spPr>
        <p:txBody>
          <a:bodyPr>
            <a:noAutofit/>
          </a:bodyPr>
          <a:lstStyle/>
          <a:p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емья — это опора и поддержка для человека. Чувствуя поддержку своих родных, мы растём и развиваемся. Близкие верят в нас и дают нам силы. Забота родных и близких даёт чувство защищенности. 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62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>
            <a:extLst>
              <a:ext uri="{FF2B5EF4-FFF2-40B4-BE49-F238E27FC236}">
                <a16:creationId xmlns:a16="http://schemas.microsoft.com/office/drawing/2014/main" id="{C929A9D0-3B62-4A9F-8A51-193A681A8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975591-2F47-4994-AA54-3534B626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9030"/>
            <a:ext cx="10515600" cy="4291096"/>
          </a:xfrm>
        </p:spPr>
        <p:txBody>
          <a:bodyPr>
            <a:noAutofit/>
          </a:bodyPr>
          <a:lstStyle/>
          <a:p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Семья – это самое важное, что есть у каждого из нас. Она держится на взаимопонимании и доверии, любви и заботе друг о друге. Почему важно знать своих родственников, ведь иногда – это люди, которых вы никогда не видели?</a:t>
            </a:r>
            <a:b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6BB8595B-611E-4E4C-8ED8-EFC38C1EF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207" b="96833" l="1522" r="95435">
                        <a14:foregroundMark x1="19783" y1="8748" x2="19783" y2="7391"/>
                        <a14:foregroundMark x1="10870" y1="9502" x2="8804" y2="14027"/>
                        <a14:foregroundMark x1="6957" y1="19155" x2="6957" y2="19155"/>
                        <a14:foregroundMark x1="22717" y1="1659" x2="22717" y2="1659"/>
                        <a14:foregroundMark x1="40109" y1="7391" x2="40109" y2="7391"/>
                        <a14:foregroundMark x1="16848" y1="28054" x2="16848" y2="28054"/>
                        <a14:foregroundMark x1="64457" y1="9201" x2="64457" y2="9201"/>
                        <a14:foregroundMark x1="61196" y1="8748" x2="64565" y2="8446"/>
                        <a14:foregroundMark x1="68478" y1="10709" x2="59130" y2="9050"/>
                        <a14:foregroundMark x1="84565" y1="26094" x2="92500" y2="25490"/>
                        <a14:foregroundMark x1="92500" y1="25490" x2="95435" y2="45249"/>
                        <a14:foregroundMark x1="78804" y1="92308" x2="70761" y2="93967"/>
                        <a14:foregroundMark x1="80978" y1="84917" x2="80978" y2="84917"/>
                        <a14:foregroundMark x1="80978" y1="84465" x2="79457" y2="81900"/>
                        <a14:foregroundMark x1="34130" y1="69532" x2="28261" y2="72549"/>
                        <a14:foregroundMark x1="28261" y1="72549" x2="12065" y2="68326"/>
                        <a14:foregroundMark x1="17065" y1="64253" x2="26630" y2="97285"/>
                        <a14:foregroundMark x1="44022" y1="70437" x2="36630" y2="92006"/>
                        <a14:foregroundMark x1="36630" y1="92006" x2="26522" y2="91554"/>
                        <a14:foregroundMark x1="26522" y1="91554" x2="17717" y2="69683"/>
                        <a14:foregroundMark x1="17717" y1="69683" x2="5761" y2="72247"/>
                        <a14:foregroundMark x1="5761" y1="72247" x2="4239" y2="74208"/>
                        <a14:foregroundMark x1="6957" y1="63047" x2="19130" y2="53243"/>
                        <a14:foregroundMark x1="19130" y1="53243" x2="39239" y2="64857"/>
                        <a14:foregroundMark x1="39239" y1="64857" x2="41848" y2="78130"/>
                        <a14:foregroundMark x1="41848" y1="78130" x2="40978" y2="80241"/>
                        <a14:foregroundMark x1="4348" y1="83107" x2="7717" y2="73756"/>
                        <a14:foregroundMark x1="7717" y1="73756" x2="8696" y2="67572"/>
                        <a14:foregroundMark x1="2500" y1="82051" x2="3370" y2="74811"/>
                        <a14:foregroundMark x1="16848" y1="82353" x2="20109" y2="92157"/>
                        <a14:foregroundMark x1="20109" y1="92157" x2="21630" y2="91855"/>
                        <a14:foregroundMark x1="41522" y1="38462" x2="41522" y2="38462"/>
                        <a14:foregroundMark x1="62500" y1="44796" x2="57283" y2="44646"/>
                        <a14:foregroundMark x1="40652" y1="38009" x2="42065" y2="40875"/>
                        <a14:foregroundMark x1="31957" y1="68326" x2="33152" y2="86878"/>
                        <a14:foregroundMark x1="40978" y1="61991" x2="42500" y2="68778"/>
                        <a14:foregroundMark x1="3913" y1="71192" x2="7609" y2="66365"/>
                        <a14:foregroundMark x1="13478" y1="78281" x2="17065" y2="85219"/>
                        <a14:foregroundMark x1="38478" y1="41931" x2="43370" y2="34691"/>
                        <a14:foregroundMark x1="15870" y1="86124" x2="17609" y2="90347"/>
                        <a14:foregroundMark x1="32065" y1="95928" x2="36739" y2="95928"/>
                        <a14:foregroundMark x1="1522" y1="84917" x2="2500" y2="79035"/>
                        <a14:foregroundMark x1="81196" y1="45249" x2="83587" y2="40875"/>
                        <a14:foregroundMark x1="20326" y1="28205" x2="19130" y2="263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616" y="4132403"/>
            <a:ext cx="3956384" cy="2851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4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>
            <a:extLst>
              <a:ext uri="{FF2B5EF4-FFF2-40B4-BE49-F238E27FC236}">
                <a16:creationId xmlns:a16="http://schemas.microsoft.com/office/drawing/2014/main" id="{49DB6335-6E00-48FD-AEAB-9A586FB75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975591-2F47-4994-AA54-3534B626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579" y="1351714"/>
            <a:ext cx="10515600" cy="1325563"/>
          </a:xfrm>
        </p:spPr>
        <p:txBody>
          <a:bodyPr>
            <a:normAutofit/>
          </a:bodyPr>
          <a:lstStyle/>
          <a:p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Семейное древо – это история семьи, связь поколений.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B642ECF-EDF3-4E7F-855D-BE9E3735B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101678"/>
            <a:ext cx="4768433" cy="4756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346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F4D1ED21-6B12-449E-B60A-9F3E996AA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424AE5-7AD1-4D12-9342-82B569761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611" y="1087019"/>
            <a:ext cx="10515600" cy="1325563"/>
          </a:xfrm>
        </p:spPr>
        <p:txBody>
          <a:bodyPr/>
          <a:lstStyle/>
          <a:p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Сердце матери лучше солнца согреет»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C95197A-8BE1-47D6-9C0E-CC1FA9C93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14375" y1="61563" x2="14375" y2="61563"/>
                        <a14:foregroundMark x1="25781" y1="84063" x2="25781" y2="84063"/>
                        <a14:foregroundMark x1="25469" y1="76094" x2="25469" y2="76094"/>
                        <a14:foregroundMark x1="26406" y1="79063" x2="26406" y2="79063"/>
                        <a14:foregroundMark x1="26406" y1="81563" x2="26406" y2="81563"/>
                        <a14:foregroundMark x1="15469" y1="37344" x2="15469" y2="37344"/>
                        <a14:foregroundMark x1="89219" y1="65000" x2="89219" y2="65000"/>
                        <a14:foregroundMark x1="84219" y1="75313" x2="84219" y2="75313"/>
                        <a14:foregroundMark x1="82813" y1="81563" x2="82813" y2="81563"/>
                        <a14:foregroundMark x1="82344" y1="50313" x2="82344" y2="50313"/>
                        <a14:foregroundMark x1="78906" y1="48906" x2="78906" y2="48906"/>
                        <a14:foregroundMark x1="70313" y1="29219" x2="70313" y2="29219"/>
                        <a14:foregroundMark x1="76563" y1="22969" x2="76563" y2="22969"/>
                        <a14:foregroundMark x1="21250" y1="29375" x2="21250" y2="29375"/>
                        <a14:foregroundMark x1="22031" y1="40938" x2="22031" y2="40938"/>
                        <a14:foregroundMark x1="27500" y1="22969" x2="27500" y2="22969"/>
                        <a14:foregroundMark x1="63594" y1="15937" x2="63594" y2="15937"/>
                        <a14:foregroundMark x1="50781" y1="63281" x2="50781" y2="632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095" y="1892968"/>
            <a:ext cx="5101389" cy="5101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859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>
            <a:extLst>
              <a:ext uri="{FF2B5EF4-FFF2-40B4-BE49-F238E27FC236}">
                <a16:creationId xmlns:a16="http://schemas.microsoft.com/office/drawing/2014/main" id="{B32027D9-1E5A-4F80-8249-7F44B135C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26A0F2-5063-4F9A-B269-5C4408786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926" y="978735"/>
            <a:ext cx="10515600" cy="1325563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</a:t>
            </a:r>
            <a:r>
              <a:rPr lang="ru-RU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енщина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семье – это хранительница семейного очага, основа семьи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C0C2420-F8A0-430F-91CF-904436653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03" b="97027" l="9703" r="89828">
                        <a14:foregroundMark x1="40532" y1="91862" x2="38811" y2="81064"/>
                        <a14:foregroundMark x1="32864" y1="90923" x2="32864" y2="90923"/>
                        <a14:foregroundMark x1="31925" y1="97027" x2="31925" y2="97027"/>
                        <a14:foregroundMark x1="74022" y1="97027" x2="74022" y2="97027"/>
                        <a14:foregroundMark x1="56025" y1="97027" x2="56025" y2="970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642" y="1436520"/>
            <a:ext cx="5421480" cy="5421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554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460</Words>
  <Application>Microsoft Office PowerPoint</Application>
  <PresentationFormat>Широкоэкранный</PresentationFormat>
  <Paragraphs>31</Paragraphs>
  <Slides>8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Традиционные семейные ценности</vt:lpstr>
      <vt:lpstr>Презентация PowerPoint</vt:lpstr>
      <vt:lpstr>Семья — это начало и продолжение любого человека, и от каждого члена семьи зависит то, насколько радостно и уютно в семье</vt:lpstr>
      <vt:lpstr>Семья — это опора и поддержка для человека. Чувствуя поддержку своих родных, мы растём и развиваемся. Близкие верят в нас и дают нам силы. Забота родных и близких даёт чувство защищенности. </vt:lpstr>
      <vt:lpstr>Семья – это самое важное, что есть у каждого из нас. Она держится на взаимопонимании и доверии, любви и заботе друг о друге. Почему важно знать своих родственников, ведь иногда – это люди, которых вы никогда не видели? </vt:lpstr>
      <vt:lpstr>Семейное древо – это история семьи, связь поколений. </vt:lpstr>
      <vt:lpstr>«Сердце матери лучше солнца согреет»</vt:lpstr>
      <vt:lpstr>Женщина в семье – это хранительница семейного очага, основа семьи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voronzovakristya0504@gmail.com</dc:creator>
  <cp:lastModifiedBy>voronzovakristya0504@gmail.com</cp:lastModifiedBy>
  <cp:revision>5</cp:revision>
  <dcterms:created xsi:type="dcterms:W3CDTF">2023-02-24T17:22:06Z</dcterms:created>
  <dcterms:modified xsi:type="dcterms:W3CDTF">2023-02-26T18:20:20Z</dcterms:modified>
</cp:coreProperties>
</file>